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FCFD18-1F67-40BA-A555-38C56B5D1008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9B2186-794F-472A-8D3E-39195848B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CH-5 CONSUMER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aff\Desktop\NEEDS FOR CONSUMER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aff\Desktop\DUTIES OF A CONSU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ff\Desktop\CONSUMER EXPLOI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086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ff\Desktop\EG. CONSUMER EXPLOI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086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aff\Desktop\COPRA -1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aff\Desktop\CONSUMER R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696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ff\Desktop\RIGHT TO SAF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010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taff\Desktop\RIGHT TO CHO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543800" cy="556259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aff\Desktop\WORLD CONSUMER 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aff\Desktop\CONSUMER EDU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9342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CH-5 CONSUMER RIGHTS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CH-5 CONSUMER RIGHTS</dc:title>
  <dc:creator>staff</dc:creator>
  <cp:lastModifiedBy>sns</cp:lastModifiedBy>
  <cp:revision>14</cp:revision>
  <dcterms:created xsi:type="dcterms:W3CDTF">2018-09-26T08:20:16Z</dcterms:created>
  <dcterms:modified xsi:type="dcterms:W3CDTF">2019-05-03T06:16:58Z</dcterms:modified>
</cp:coreProperties>
</file>